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8" r:id="rId2"/>
    <p:sldId id="260" r:id="rId3"/>
    <p:sldId id="265" r:id="rId4"/>
    <p:sldId id="263" r:id="rId5"/>
    <p:sldId id="264" r:id="rId6"/>
    <p:sldId id="266" r:id="rId7"/>
    <p:sldId id="273" r:id="rId8"/>
    <p:sldId id="282" r:id="rId9"/>
    <p:sldId id="277" r:id="rId10"/>
    <p:sldId id="270" r:id="rId11"/>
    <p:sldId id="268" r:id="rId12"/>
    <p:sldId id="285" r:id="rId13"/>
    <p:sldId id="275" r:id="rId14"/>
    <p:sldId id="286" r:id="rId15"/>
    <p:sldId id="280" r:id="rId16"/>
    <p:sldId id="281" r:id="rId17"/>
    <p:sldId id="283" r:id="rId18"/>
    <p:sldId id="284" r:id="rId19"/>
    <p:sldId id="272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7" autoAdjust="0"/>
    <p:restoredTop sz="9466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9EBDC-EF00-4317-83FA-9BAF72706000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38A52-C6E6-4E4B-8004-F874EED8C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271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38A52-C6E6-4E4B-8004-F874EED8CF2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3789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38A52-C6E6-4E4B-8004-F874EED8CF2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4717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1.wav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итя\Desktop\ФОТО к ПРЕЗЕНТ\71594665_F41ED270AA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123" y="-24694"/>
            <a:ext cx="9171123" cy="719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i="1" dirty="0" smtClean="0">
                <a:solidFill>
                  <a:schemeClr val="tx1"/>
                </a:solidFill>
              </a:rPr>
              <a:t>Добро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пожаловать 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в группу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«Ромашка»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sz="4000" i="1" dirty="0" smtClean="0">
                <a:solidFill>
                  <a:schemeClr val="tx1"/>
                </a:solidFill>
              </a:rPr>
              <a:t>МБДОУ ДС № 7 г. Кузнецка</a:t>
            </a:r>
            <a:endParaRPr lang="ru-RU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272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5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\Desktop\Фото\IMG-20200819-WA0004.jpg"/>
          <p:cNvPicPr>
            <a:picLocks noChangeAspect="1" noChangeArrowheads="1"/>
          </p:cNvPicPr>
          <p:nvPr/>
        </p:nvPicPr>
        <p:blipFill>
          <a:blip r:embed="rId2"/>
          <a:srcRect l="5468" r="15625" b="189"/>
          <a:stretch>
            <a:fillRect/>
          </a:stretch>
        </p:blipFill>
        <p:spPr bwMode="auto">
          <a:xfrm>
            <a:off x="4736346" y="3929066"/>
            <a:ext cx="4121934" cy="2616875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5400600" cy="3474720"/>
          </a:xfrm>
        </p:spPr>
        <p:txBody>
          <a:bodyPr/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500570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дорогу перейти,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 транспорте себя вести.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Запомним мы с тобой, играя,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правила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безопасности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изучая.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64853" y="548680"/>
            <a:ext cx="266130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Уголок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безопасности</a:t>
            </a:r>
            <a:endParaRPr lang="ru-RU" sz="2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 descr="C:\Users\User\Desktop\Фото\IMG-20200819-WA000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66"/>
            <a:ext cx="4070379" cy="2799569"/>
          </a:xfrm>
          <a:prstGeom prst="rect">
            <a:avLst/>
          </a:prstGeom>
          <a:noFill/>
        </p:spPr>
      </p:pic>
      <p:pic>
        <p:nvPicPr>
          <p:cNvPr id="5123" name="Picture 3" descr="C:\Users\User\Desktop\Фото\IMG-20200819-WA0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00174"/>
            <a:ext cx="5283674" cy="2651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50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98"/>
            <a:ext cx="7272808" cy="63462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Здоровый дух в здоровом теле!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Об этом вечно нам твердят!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Мы знаем – спорт на самом деле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Полезен очень для ребят!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Зарядку делаем мы дружно,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Ведь понимаем – это нужно!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И всё у нас для спорта есть: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Скакалки, кегли и дорожки,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И тренажеров есть немножко,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Мячи, гантели, кольца есть -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Всё невозможно перечесть!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Со спортом дружим не напрасно.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И цель свою мы видим ясно: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Хотим быстрее подрасти,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России славу принести!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И в Олимпийцы мы стремимся,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Преград к медалям не боимся!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А впрочем, нам куда спешить?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Своё успеем совершить!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6182" y="142852"/>
            <a:ext cx="51435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Центр физического развития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«Будь здоров»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41" name="Picture 1" descr="C:\Users\User\Desktop\Фото\IMG-20200819-WA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071546"/>
            <a:ext cx="3929090" cy="5419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6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xmlns="" val="11649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98"/>
            <a:ext cx="7272808" cy="43459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Здесь в больницу мы играем: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Лечим зубки, лечим глазки и наложим Вам повязки,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Есть бинты и йод, приходи честной народ,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А уж, что –совсем приятно – то лечим мы бесплатно.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В </a:t>
            </a:r>
            <a:r>
              <a:rPr lang="ru-RU" sz="1600" b="1" dirty="0" err="1" smtClean="0">
                <a:solidFill>
                  <a:srgbClr val="0070C0"/>
                </a:solidFill>
              </a:rPr>
              <a:t>парихмахерской</a:t>
            </a:r>
            <a:r>
              <a:rPr lang="ru-RU" sz="1600" b="1" dirty="0" smtClean="0">
                <a:solidFill>
                  <a:srgbClr val="0070C0"/>
                </a:solidFill>
              </a:rPr>
              <a:t> шикарной есть весь нужный инструмент.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Тушь, помада и румяна, вот «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</a:rPr>
              <a:t>Шанели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» только нет.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Тут вам сделают прическу.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Парикмахер непременно подстрижет Вас современно.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В супермаркет мы зайдем.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Выберем покупки, а потом домой пойдем.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В доме чисто и красиво За порядком девочки следят,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С куклами они играют, всех по моде одевают,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Стол умело накрывают, к чаепитью приглашают.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892971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Центр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Поиграйка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C:\Users\User\Desktop\Фото\IMG-20200819-WA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8160" y="3643314"/>
            <a:ext cx="4600290" cy="293656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esktop\Фото\IMG-20200825-WA0009.jpg"/>
          <p:cNvPicPr>
            <a:picLocks noChangeAspect="1" noChangeArrowheads="1"/>
          </p:cNvPicPr>
          <p:nvPr/>
        </p:nvPicPr>
        <p:blipFill>
          <a:blip r:embed="rId3"/>
          <a:srcRect t="15625" r="4339" b="9375"/>
          <a:stretch>
            <a:fillRect/>
          </a:stretch>
        </p:blipFill>
        <p:spPr bwMode="auto">
          <a:xfrm>
            <a:off x="6429388" y="105139"/>
            <a:ext cx="2286016" cy="3364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rnd">
            <a:solidFill>
              <a:srgbClr val="0070C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2" name="Picture 4" descr="C:\Users\User\Desktop\Фото\IMG-20200825-WA0010.jpg"/>
          <p:cNvPicPr>
            <a:picLocks noChangeAspect="1" noChangeArrowheads="1"/>
          </p:cNvPicPr>
          <p:nvPr/>
        </p:nvPicPr>
        <p:blipFill>
          <a:blip r:embed="rId4"/>
          <a:srcRect t="19791" r="12642"/>
          <a:stretch>
            <a:fillRect/>
          </a:stretch>
        </p:blipFill>
        <p:spPr bwMode="auto">
          <a:xfrm>
            <a:off x="571472" y="4357694"/>
            <a:ext cx="2071702" cy="23574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649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5400600" cy="3474720"/>
          </a:xfrm>
        </p:spPr>
        <p:txBody>
          <a:bodyPr/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88866" y="260648"/>
            <a:ext cx="6915675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Центр математического развития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«Сосчитай-ка»</a:t>
            </a:r>
          </a:p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Мы с фигурами знакомы.</a:t>
            </a:r>
          </a:p>
          <a:p>
            <a:r>
              <a:rPr lang="ru-RU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Про цифры много узнаем.</a:t>
            </a:r>
          </a:p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математики законы.</a:t>
            </a:r>
          </a:p>
          <a:p>
            <a:r>
              <a:rPr lang="ru-RU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Постигать не устаем!</a:t>
            </a:r>
          </a:p>
          <a:p>
            <a:endParaRPr lang="ru-RU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Фото\IMG-20200819-WA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928934"/>
            <a:ext cx="7429520" cy="372888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902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5400600" cy="3474720"/>
          </a:xfrm>
        </p:spPr>
        <p:txBody>
          <a:bodyPr/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88866" y="260648"/>
            <a:ext cx="701215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Уголок творчества</a:t>
            </a:r>
          </a:p>
          <a:p>
            <a:endParaRPr lang="ru-RU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Фото\IMG-20200819-WA0011.jpg"/>
          <p:cNvPicPr>
            <a:picLocks noChangeAspect="1" noChangeArrowheads="1"/>
          </p:cNvPicPr>
          <p:nvPr/>
        </p:nvPicPr>
        <p:blipFill>
          <a:blip r:embed="rId2"/>
          <a:srcRect l="7031" t="20425" r="12499" b="189"/>
          <a:stretch>
            <a:fillRect/>
          </a:stretch>
        </p:blipFill>
        <p:spPr bwMode="auto">
          <a:xfrm>
            <a:off x="3501800" y="1000108"/>
            <a:ext cx="5497924" cy="2722273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928670"/>
            <a:ext cx="3571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«Я художник»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  Давайте будем рисовать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 Солнышко, маму, друзей!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 Яркими сочными красками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 Сделаем мир наш добрей!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4714876" y="4286256"/>
            <a:ext cx="4143404" cy="1774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Наши руки не для скуки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А для добрых дел.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Посмотрите сколько каждый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Смастерить сумел!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Мастерили  не ломали,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Мы, как взрослые,  устали!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2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9036496" cy="2740294"/>
          </a:xfrm>
        </p:spPr>
        <p:txBody>
          <a:bodyPr>
            <a:normAutofit/>
          </a:bodyPr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нашей группе – просто класс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! Есть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хочешь «про запас»! 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Можно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опыты поставить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удивиться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всех заставить.</a:t>
            </a:r>
          </a:p>
          <a:p>
            <a:pPr marL="45720" indent="0">
              <a:buNone/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1285860"/>
            <a:ext cx="378621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Центр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ЭКСПЕРИМЕНТАЛЬНОЙ 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ДЕЯТЕЛЬНОСТИ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«Хочу всё знать»</a:t>
            </a:r>
          </a:p>
        </p:txBody>
      </p:sp>
      <p:pic>
        <p:nvPicPr>
          <p:cNvPr id="7170" name="Picture 2" descr="C:\Users\User\Desktop\Фото\IMG-20200819-WA0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214686"/>
            <a:ext cx="6143636" cy="308349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5" name="Picture 1" descr="ugolokeksperementirovaniya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2714625" cy="230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4967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85728"/>
            <a:ext cx="237305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Центр «УГОЛОК </a:t>
            </a:r>
          </a:p>
          <a:p>
            <a:pPr algn="ctr"/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ПРИРОДЫ»  </a:t>
            </a:r>
            <a:endParaRPr lang="ru-RU" sz="32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194" name="Picture 2" descr="C:\Users\User\Desktop\Фото\IMG-20200819-WA0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42852"/>
            <a:ext cx="5710678" cy="28661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8195" name="Picture 3" descr="C:\Users\User\Desktop\Фото\IMG-20200819-WA0019.jpg"/>
          <p:cNvPicPr>
            <a:picLocks noChangeAspect="1" noChangeArrowheads="1"/>
          </p:cNvPicPr>
          <p:nvPr/>
        </p:nvPicPr>
        <p:blipFill>
          <a:blip r:embed="rId3"/>
          <a:srcRect l="3125" r="17187" b="3302"/>
          <a:stretch>
            <a:fillRect/>
          </a:stretch>
        </p:blipFill>
        <p:spPr bwMode="auto">
          <a:xfrm>
            <a:off x="214282" y="3286124"/>
            <a:ext cx="5214974" cy="317609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715008" y="3143248"/>
            <a:ext cx="32861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У природы нет плохой погоды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Это знают все давно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Побывали мы в походах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Пусть пока не далеко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Птичек мы не обижали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И цветочки зря не рвали,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Лишь природный материал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Каждый  понемногу взял: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Изо мха и веток сделали букеты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Ежика – из шишек,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Из картошки – мишку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8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42852"/>
            <a:ext cx="660364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Центр Книги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«В гостях у сказки» </a:t>
            </a:r>
            <a:endParaRPr lang="ru-RU" sz="32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3071810"/>
            <a:ext cx="39290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Книжки нам пока читают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Воспитатели для нас.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Ежедневно наступает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Чтенья книг желанный час!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Мы героев сказок любим,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Книжки очень бережем,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И читать их сами будем.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Только малость подрастем!</a:t>
            </a:r>
          </a:p>
          <a:p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9939" name="Picture 3" descr="5d663d8693800017856128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14290"/>
            <a:ext cx="2371725" cy="237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Фото\IMG-20200825-WA0018.jpg"/>
          <p:cNvPicPr>
            <a:picLocks noChangeAspect="1" noChangeArrowheads="1"/>
          </p:cNvPicPr>
          <p:nvPr/>
        </p:nvPicPr>
        <p:blipFill>
          <a:blip r:embed="rId3"/>
          <a:srcRect l="8593" r="2343" b="189"/>
          <a:stretch>
            <a:fillRect/>
          </a:stretch>
        </p:blipFill>
        <p:spPr bwMode="auto">
          <a:xfrm>
            <a:off x="214282" y="1285860"/>
            <a:ext cx="4826301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Фото\IMG-20200825-WA0019.jpg"/>
          <p:cNvPicPr>
            <a:picLocks noChangeAspect="1" noChangeArrowheads="1"/>
          </p:cNvPicPr>
          <p:nvPr/>
        </p:nvPicPr>
        <p:blipFill>
          <a:blip r:embed="rId4"/>
          <a:srcRect l="10566" t="30208" r="189" b="12500"/>
          <a:stretch>
            <a:fillRect/>
          </a:stretch>
        </p:blipFill>
        <p:spPr bwMode="auto">
          <a:xfrm>
            <a:off x="2714613" y="4071942"/>
            <a:ext cx="2071702" cy="2649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868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0"/>
            <a:ext cx="66036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Уголок дежурств</a:t>
            </a:r>
            <a:endParaRPr lang="ru-RU" sz="32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00042"/>
            <a:ext cx="4357718" cy="6339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Мы дежурные сегодня.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Станем быстро помогать,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Аккуратно и красиво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Все столы сервировать.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Что сначала нужно сделать?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Будем руки чисто мыть.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Потом фартуки наденем,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Начнем скатерти стелить.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Мы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</a:rPr>
              <a:t>салфетницы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поставим.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А на самый центр стола –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Хлеб душистый, свежий, вкусный.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Хлеб всему ведь «голова».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Вокруг хлебниц хороводом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Блюдца с чашками стоят.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Ручки чашек смотрят вправо,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В блюдцах ложечки лежат.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Мы тарелки всем поставим,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Вилки, ложки и ножи.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Не спеши, как класть подумай,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А потом уж разложи.</a:t>
            </a:r>
          </a:p>
          <a:p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От тарелки справа нож,</a:t>
            </a:r>
          </a:p>
          <a:p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Ложка рядышком лежит.</a:t>
            </a:r>
          </a:p>
          <a:p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Нож от ложки отвернулся,</a:t>
            </a:r>
          </a:p>
          <a:p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На тарелочку глядит.</a:t>
            </a:r>
          </a:p>
          <a:p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Ну а слева от тарелки</a:t>
            </a:r>
          </a:p>
          <a:p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Нужно вилку положить.</a:t>
            </a:r>
          </a:p>
          <a:p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Когда станем есть второе,</a:t>
            </a:r>
          </a:p>
          <a:p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Будет с вилкой нож дружить.</a:t>
            </a:r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9" name="Picture 3" descr="C:\Users\User\Desktop\Фото\IMG-20200825-WA0013.jpg"/>
          <p:cNvPicPr>
            <a:picLocks noChangeAspect="1" noChangeArrowheads="1"/>
          </p:cNvPicPr>
          <p:nvPr/>
        </p:nvPicPr>
        <p:blipFill>
          <a:blip r:embed="rId2"/>
          <a:srcRect r="40625" b="-1368"/>
          <a:stretch>
            <a:fillRect/>
          </a:stretch>
        </p:blipFill>
        <p:spPr bwMode="auto">
          <a:xfrm>
            <a:off x="7000892" y="4286256"/>
            <a:ext cx="2084281" cy="2000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0070C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01" name="Picture 5" descr="C:\Users\User\Desktop\Фото\IMG-20200819-WA0020.jpg"/>
          <p:cNvPicPr>
            <a:picLocks noChangeAspect="1" noChangeArrowheads="1"/>
          </p:cNvPicPr>
          <p:nvPr/>
        </p:nvPicPr>
        <p:blipFill>
          <a:blip r:embed="rId3"/>
          <a:srcRect l="20312" b="189"/>
          <a:stretch>
            <a:fillRect/>
          </a:stretch>
        </p:blipFill>
        <p:spPr bwMode="auto">
          <a:xfrm>
            <a:off x="3071802" y="4071942"/>
            <a:ext cx="3831727" cy="2623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User\Desktop\Фото\IMG-20200825-WA0011.jpg"/>
          <p:cNvPicPr>
            <a:picLocks noChangeAspect="1" noChangeArrowheads="1"/>
          </p:cNvPicPr>
          <p:nvPr/>
        </p:nvPicPr>
        <p:blipFill>
          <a:blip r:embed="rId4"/>
          <a:srcRect t="26041" r="2264" b="2083"/>
          <a:stretch>
            <a:fillRect/>
          </a:stretch>
        </p:blipFill>
        <p:spPr bwMode="auto">
          <a:xfrm>
            <a:off x="4286248" y="500042"/>
            <a:ext cx="2357454" cy="3454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0070C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0" name="Picture 2" descr="C:\Users\User\Desktop\Фото\IMG-20200825-WA0020.jpg"/>
          <p:cNvPicPr>
            <a:picLocks noChangeAspect="1" noChangeArrowheads="1"/>
          </p:cNvPicPr>
          <p:nvPr/>
        </p:nvPicPr>
        <p:blipFill>
          <a:blip r:embed="rId5"/>
          <a:srcRect t="15625" r="189"/>
          <a:stretch>
            <a:fillRect/>
          </a:stretch>
        </p:blipFill>
        <p:spPr bwMode="auto">
          <a:xfrm>
            <a:off x="6858016" y="285728"/>
            <a:ext cx="2149647" cy="362064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868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9" y="785794"/>
            <a:ext cx="8183537" cy="2214578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/>
            </a:r>
            <a:br>
              <a:rPr lang="ru-RU" sz="24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endParaRPr lang="ru-RU" sz="24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428596" y="165971"/>
            <a:ext cx="8072494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Центр патриотического воспитания.</a:t>
            </a:r>
          </a:p>
          <a:p>
            <a:r>
              <a:rPr lang="ru-RU" dirty="0" smtClean="0"/>
              <a:t>Здравствуй Родина моя!</a:t>
            </a:r>
          </a:p>
          <a:p>
            <a:r>
              <a:rPr lang="ru-RU" dirty="0" smtClean="0"/>
              <a:t>Очень я люблю тебя</a:t>
            </a:r>
          </a:p>
          <a:p>
            <a:r>
              <a:rPr lang="ru-RU" dirty="0" smtClean="0"/>
              <a:t>Необъятные просторы,</a:t>
            </a:r>
          </a:p>
          <a:p>
            <a:r>
              <a:rPr lang="ru-RU" dirty="0" smtClean="0"/>
              <a:t>Наши русские березы –</a:t>
            </a:r>
          </a:p>
          <a:p>
            <a:r>
              <a:rPr lang="ru-RU" dirty="0" smtClean="0"/>
              <a:t>Разнотравные поля,</a:t>
            </a:r>
          </a:p>
          <a:p>
            <a:r>
              <a:rPr lang="ru-RU" dirty="0" smtClean="0"/>
              <a:t>Это все моя земля!</a:t>
            </a:r>
          </a:p>
          <a:p>
            <a:pPr algn="ctr"/>
            <a:endParaRPr lang="ru-RU" sz="32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218" name="Picture 2" descr="C:\Users\User\Desktop\Фото\IMG-20200821-WA0007.jpg"/>
          <p:cNvPicPr>
            <a:picLocks noChangeAspect="1" noChangeArrowheads="1"/>
          </p:cNvPicPr>
          <p:nvPr/>
        </p:nvPicPr>
        <p:blipFill>
          <a:blip r:embed="rId2"/>
          <a:srcRect l="781" t="4670" r="16406" b="-1368"/>
          <a:stretch>
            <a:fillRect/>
          </a:stretch>
        </p:blipFill>
        <p:spPr bwMode="auto">
          <a:xfrm>
            <a:off x="2357422" y="2571744"/>
            <a:ext cx="6460522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5370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652749" cy="2271003"/>
          </a:xfrm>
        </p:spPr>
        <p:txBody>
          <a:bodyPr/>
          <a:lstStyle/>
          <a:p>
            <a:pPr marL="0" indent="0">
              <a:buNone/>
            </a:pPr>
            <a:r>
              <a:rPr lang="ru-RU" sz="32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Группа № 6 «Ромашка»</a:t>
            </a:r>
            <a:r>
              <a:rPr lang="ru-RU" sz="32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Наш девиз:</a:t>
            </a:r>
            <a:br>
              <a:rPr lang="ru-RU" sz="32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32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детишки хоть куда,</a:t>
            </a:r>
            <a:br>
              <a:rPr lang="ru-RU" sz="32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Для игры и для труда,</a:t>
            </a:r>
            <a:br>
              <a:rPr lang="ru-RU" sz="32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Все вопросы зададим,</a:t>
            </a:r>
            <a:br>
              <a:rPr lang="ru-RU" sz="32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Мы ответы знать хотим.</a:t>
            </a:r>
            <a:br>
              <a:rPr lang="ru-RU" sz="32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Почему же, от чего же</a:t>
            </a:r>
            <a:r>
              <a:rPr lang="ru-RU" sz="32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32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вся нас всех тревожит</a:t>
            </a:r>
            <a:br>
              <a:rPr lang="ru-RU" sz="32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Что же, где, когда, зачем,</a:t>
            </a:r>
            <a:br>
              <a:rPr lang="ru-RU" sz="32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Все нам интересно всем.</a:t>
            </a:r>
            <a:r>
              <a:rPr lang="ru-RU" sz="3200" i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User\Desktop\Фото\IMG-20200825-WA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143380"/>
            <a:ext cx="3750031" cy="2500330"/>
          </a:xfrm>
          <a:prstGeom prst="rect">
            <a:avLst/>
          </a:prstGeom>
          <a:ln w="190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240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175351" cy="1793167"/>
          </a:xfrm>
          <a:effectLst/>
        </p:spPr>
        <p:txBody>
          <a:bodyPr/>
          <a:lstStyle/>
          <a:p>
            <a:pPr marL="182880" indent="0" algn="ctr">
              <a:buNone/>
            </a:pPr>
            <a:r>
              <a:rPr lang="ru-RU" sz="9600" i="1" dirty="0" smtClean="0"/>
              <a:t>Спасибо!</a:t>
            </a:r>
            <a:br>
              <a:rPr lang="ru-RU" sz="9600" i="1" dirty="0" smtClean="0"/>
            </a:br>
            <a:r>
              <a:rPr lang="ru-RU" sz="9600" i="1" dirty="0" smtClean="0"/>
              <a:t>Были рады </a:t>
            </a:r>
            <a:br>
              <a:rPr lang="ru-RU" sz="9600" i="1" dirty="0" smtClean="0"/>
            </a:br>
            <a:r>
              <a:rPr lang="ru-RU" sz="9600" i="1" dirty="0" smtClean="0"/>
              <a:t>встречи </a:t>
            </a:r>
            <a:br>
              <a:rPr lang="ru-RU" sz="9600" i="1" dirty="0" smtClean="0"/>
            </a:br>
            <a:r>
              <a:rPr lang="ru-RU" sz="9600" i="1" dirty="0" smtClean="0"/>
              <a:t>с Вами!</a:t>
            </a:r>
            <a:endParaRPr lang="ru-RU" sz="9600" i="1" dirty="0"/>
          </a:p>
        </p:txBody>
      </p:sp>
    </p:spTree>
    <p:extLst>
      <p:ext uri="{BB962C8B-B14F-4D97-AF65-F5344CB8AC3E}">
        <p14:creationId xmlns:p14="http://schemas.microsoft.com/office/powerpoint/2010/main" xmlns="" val="4256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6652" y="214290"/>
            <a:ext cx="7947248" cy="3703918"/>
          </a:xfrm>
        </p:spPr>
        <p:txBody>
          <a:bodyPr/>
          <a:lstStyle/>
          <a:p>
            <a:pPr marL="4572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Воспитатели</a:t>
            </a:r>
            <a:r>
              <a:rPr lang="ru-RU" sz="2800" b="1" dirty="0" smtClean="0">
                <a:solidFill>
                  <a:schemeClr val="tx1"/>
                </a:solidFill>
              </a:rPr>
              <a:t>:</a:t>
            </a:r>
          </a:p>
          <a:p>
            <a:pPr marL="0" lvl="1" indent="0">
              <a:buNone/>
            </a:pP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Серебрякова Светлана Александровна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717032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Яковлева Тамара Леонидовна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фотки 3\100_0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28604"/>
            <a:ext cx="1866498" cy="2298414"/>
          </a:xfrm>
          <a:prstGeom prst="rect">
            <a:avLst/>
          </a:prstGeom>
          <a:noFill/>
        </p:spPr>
      </p:pic>
      <p:pic>
        <p:nvPicPr>
          <p:cNvPr id="2" name="Picture 2" descr="C:\Users\User\Desktop\Фото\IMG-20200825-WA0021.jpg"/>
          <p:cNvPicPr>
            <a:picLocks noChangeAspect="1" noChangeArrowheads="1"/>
          </p:cNvPicPr>
          <p:nvPr/>
        </p:nvPicPr>
        <p:blipFill>
          <a:blip r:embed="rId3"/>
          <a:srcRect l="7649" t="24240" r="63286" b="49656"/>
          <a:stretch>
            <a:fillRect/>
          </a:stretch>
        </p:blipFill>
        <p:spPr bwMode="auto">
          <a:xfrm>
            <a:off x="6572264" y="3357562"/>
            <a:ext cx="1857388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552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7158" y="0"/>
            <a:ext cx="8572560" cy="3643314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sz="160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Девиз воспитателей</a:t>
            </a:r>
            <a:r>
              <a:rPr lang="ru-RU" sz="16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«Дети </a:t>
            </a:r>
            <a:r>
              <a:rPr lang="ru-RU" sz="1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наше будущее</a:t>
            </a:r>
            <a:r>
              <a:rPr lang="ru-RU" sz="1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endParaRPr lang="ru-RU" sz="1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ru-RU" sz="1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Какими</a:t>
            </a:r>
            <a:r>
              <a:rPr lang="ru-RU" sz="1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видим</a:t>
            </a:r>
            <a:r>
              <a:rPr lang="ru-RU" sz="1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своих</a:t>
            </a:r>
            <a:r>
              <a:rPr lang="ru-RU" sz="1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  <a:r>
              <a:rPr lang="ru-RU" sz="1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любознательными</a:t>
            </a:r>
            <a:r>
              <a:rPr lang="ru-RU" sz="1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умными, самостоятельными, целеустремленными, смелыми и сильными</a:t>
            </a:r>
            <a:r>
              <a:rPr lang="ru-RU" sz="1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самое главное - здоровыми!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16000" i="1" dirty="0">
                <a:solidFill>
                  <a:schemeClr val="tx1"/>
                </a:solidFill>
              </a:rPr>
              <a:t> 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7170" name="Picture 2" descr="C:\Users\User\Desktop\Фото\IMG-20200825-WA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286124"/>
            <a:ext cx="6784954" cy="3405376"/>
          </a:xfrm>
          <a:prstGeom prst="rect">
            <a:avLst/>
          </a:prstGeom>
          <a:ln w="190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833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4281" y="4357694"/>
            <a:ext cx="8929719" cy="244968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МЫ и Нам тут очень здорово!</a:t>
            </a:r>
            <a:r>
              <a:rPr lang="ru-RU" sz="3600" dirty="0" smtClean="0"/>
              <a:t> </a:t>
            </a:r>
          </a:p>
          <a:p>
            <a:pPr algn="ctr">
              <a:spcBef>
                <a:spcPts val="0"/>
              </a:spcBef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Мы сегодня вам расскажем, и покажем,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Чем мы заняты с утра целый день до вечера.</a:t>
            </a:r>
          </a:p>
          <a:p>
            <a:pPr algn="ctr">
              <a:spcBef>
                <a:spcPts val="0"/>
              </a:spcBef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Наша группа дружная – Умная, послушная,                                                  Песни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распевальная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и очень рисовальная.</a:t>
            </a:r>
          </a:p>
          <a:p>
            <a:pPr algn="ctr"/>
            <a:endParaRPr lang="ru-RU" sz="36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Фото\IMG-20200825-WA0015.jpg"/>
          <p:cNvPicPr>
            <a:picLocks noChangeAspect="1" noChangeArrowheads="1"/>
          </p:cNvPicPr>
          <p:nvPr/>
        </p:nvPicPr>
        <p:blipFill>
          <a:blip r:embed="rId2"/>
          <a:srcRect r="2343" b="18868"/>
          <a:stretch>
            <a:fillRect/>
          </a:stretch>
        </p:blipFill>
        <p:spPr bwMode="auto">
          <a:xfrm>
            <a:off x="785786" y="714356"/>
            <a:ext cx="7786710" cy="324684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079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Фото\IMG-20200825-WA0017.jpg"/>
          <p:cNvPicPr>
            <a:picLocks noChangeAspect="1" noChangeArrowheads="1"/>
          </p:cNvPicPr>
          <p:nvPr/>
        </p:nvPicPr>
        <p:blipFill>
          <a:blip r:embed="rId2"/>
          <a:srcRect l="10156" r="14843" b="189"/>
          <a:stretch>
            <a:fillRect/>
          </a:stretch>
        </p:blipFill>
        <p:spPr bwMode="auto">
          <a:xfrm>
            <a:off x="1785918" y="928670"/>
            <a:ext cx="3850346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C:\Users\User\Desktop\Фото\IMG-20200819-WA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214686"/>
            <a:ext cx="5004448" cy="2857520"/>
          </a:xfrm>
          <a:prstGeom prst="rect">
            <a:avLst/>
          </a:prstGeom>
          <a:ln w="38100" cap="rnd">
            <a:solidFill>
              <a:schemeClr val="accent4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4750248" cy="388387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4300" b="1" dirty="0" smtClean="0">
                <a:solidFill>
                  <a:schemeClr val="tx1"/>
                </a:solidFill>
              </a:rPr>
              <a:t>«Для вас родители»!</a:t>
            </a:r>
          </a:p>
          <a:p>
            <a:pPr>
              <a:lnSpc>
                <a:spcPct val="120000"/>
              </a:lnSpc>
              <a:buNone/>
            </a:pPr>
            <a:r>
              <a:rPr lang="ru-RU" sz="4300" b="1" dirty="0" smtClean="0">
                <a:solidFill>
                  <a:schemeClr val="tx1"/>
                </a:solidFill>
              </a:rPr>
              <a:t>Дружно выстроившись в ряд,</a:t>
            </a:r>
          </a:p>
          <a:p>
            <a:pPr>
              <a:lnSpc>
                <a:spcPct val="120000"/>
              </a:lnSpc>
              <a:buNone/>
            </a:pPr>
            <a:r>
              <a:rPr lang="ru-RU" sz="4300" b="1" dirty="0" smtClean="0">
                <a:solidFill>
                  <a:schemeClr val="tx1"/>
                </a:solidFill>
              </a:rPr>
              <a:t>Наши шкафчики стоят</a:t>
            </a:r>
          </a:p>
          <a:p>
            <a:pPr>
              <a:lnSpc>
                <a:spcPct val="120000"/>
              </a:lnSpc>
              <a:buNone/>
            </a:pPr>
            <a:r>
              <a:rPr lang="ru-RU" sz="4300" b="1" dirty="0" smtClean="0">
                <a:solidFill>
                  <a:schemeClr val="tx1"/>
                </a:solidFill>
              </a:rPr>
              <a:t>Нас тепло встречают –</a:t>
            </a:r>
          </a:p>
          <a:p>
            <a:pPr>
              <a:lnSpc>
                <a:spcPct val="120000"/>
              </a:lnSpc>
              <a:buNone/>
            </a:pPr>
            <a:r>
              <a:rPr lang="ru-RU" sz="4300" b="1" dirty="0" smtClean="0">
                <a:solidFill>
                  <a:schemeClr val="tx1"/>
                </a:solidFill>
              </a:rPr>
              <a:t>Вещи принимают.</a:t>
            </a:r>
          </a:p>
          <a:p>
            <a:pPr>
              <a:lnSpc>
                <a:spcPct val="120000"/>
              </a:lnSpc>
              <a:buNone/>
            </a:pPr>
            <a:r>
              <a:rPr lang="ru-RU" sz="4300" b="1" dirty="0" smtClean="0">
                <a:solidFill>
                  <a:schemeClr val="tx1"/>
                </a:solidFill>
              </a:rPr>
              <a:t>А вот нашей маме,</a:t>
            </a:r>
          </a:p>
          <a:p>
            <a:pPr>
              <a:lnSpc>
                <a:spcPct val="120000"/>
              </a:lnSpc>
              <a:buNone/>
            </a:pPr>
            <a:r>
              <a:rPr lang="ru-RU" sz="4300" b="1" dirty="0" smtClean="0">
                <a:solidFill>
                  <a:schemeClr val="tx1"/>
                </a:solidFill>
              </a:rPr>
              <a:t>Да и папе тоже,</a:t>
            </a:r>
          </a:p>
          <a:p>
            <a:pPr>
              <a:lnSpc>
                <a:spcPct val="120000"/>
              </a:lnSpc>
              <a:buNone/>
            </a:pPr>
            <a:r>
              <a:rPr lang="ru-RU" sz="4300" b="1" dirty="0" smtClean="0">
                <a:solidFill>
                  <a:schemeClr val="tx1"/>
                </a:solidFill>
              </a:rPr>
              <a:t>«Уголок родительский»</a:t>
            </a:r>
          </a:p>
          <a:p>
            <a:pPr>
              <a:lnSpc>
                <a:spcPct val="120000"/>
              </a:lnSpc>
              <a:buNone/>
            </a:pPr>
            <a:r>
              <a:rPr lang="ru-RU" sz="4300" b="1" dirty="0" smtClean="0">
                <a:solidFill>
                  <a:schemeClr val="tx1"/>
                </a:solidFill>
              </a:rPr>
              <a:t>Здорово поможет:</a:t>
            </a:r>
          </a:p>
          <a:p>
            <a:pPr>
              <a:lnSpc>
                <a:spcPct val="120000"/>
              </a:lnSpc>
              <a:buNone/>
            </a:pPr>
            <a:r>
              <a:rPr lang="ru-RU" sz="4300" b="1" dirty="0" smtClean="0">
                <a:solidFill>
                  <a:schemeClr val="tx1"/>
                </a:solidFill>
              </a:rPr>
              <a:t>«МАМЫ и ПАПЫ!</a:t>
            </a:r>
          </a:p>
          <a:p>
            <a:pPr>
              <a:lnSpc>
                <a:spcPct val="120000"/>
              </a:lnSpc>
              <a:buNone/>
            </a:pPr>
            <a:r>
              <a:rPr lang="ru-RU" sz="4300" b="1" dirty="0" smtClean="0">
                <a:solidFill>
                  <a:schemeClr val="tx1"/>
                </a:solidFill>
              </a:rPr>
              <a:t>Прочтите внимательно!</a:t>
            </a:r>
          </a:p>
          <a:p>
            <a:pPr>
              <a:lnSpc>
                <a:spcPct val="120000"/>
              </a:lnSpc>
              <a:buNone/>
            </a:pPr>
            <a:r>
              <a:rPr lang="ru-RU" sz="4300" b="1" dirty="0" smtClean="0">
                <a:solidFill>
                  <a:schemeClr val="tx1"/>
                </a:solidFill>
              </a:rPr>
              <a:t>Это сгодится вам обязательно!» </a:t>
            </a:r>
          </a:p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Фото\IMG-20200819-WA0005.jpg"/>
          <p:cNvPicPr>
            <a:picLocks noChangeAspect="1" noChangeArrowheads="1"/>
          </p:cNvPicPr>
          <p:nvPr/>
        </p:nvPicPr>
        <p:blipFill>
          <a:blip r:embed="rId4"/>
          <a:srcRect l="7812" r="10937" b="189"/>
          <a:stretch>
            <a:fillRect/>
          </a:stretch>
        </p:blipFill>
        <p:spPr bwMode="auto">
          <a:xfrm>
            <a:off x="142844" y="4143380"/>
            <a:ext cx="3643338" cy="2246309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 descr="C:\Users\User\Desktop\Фото\IMG-20200819-WA00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42852"/>
            <a:ext cx="3786182" cy="20717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604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714356"/>
            <a:ext cx="43576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Театральный уголок</a:t>
            </a:r>
          </a:p>
          <a:p>
            <a:pPr algn="ctr"/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«Мы артисты»</a:t>
            </a:r>
            <a:endParaRPr lang="ru-RU" sz="32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C:\Users\User\Desktop\Фото\IMG-20200821-WA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928934"/>
            <a:ext cx="7418694" cy="372345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429124" y="0"/>
            <a:ext cx="4500594" cy="27699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A2A2A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мы театры любим,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Круглый год мы с ними дружим: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нашей группе все актеры,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Кукловоды и танцоры,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день и каждый час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хотим играть для Вас!!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б видел Станиславский –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бы очень рад за нас!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12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9802761" cy="10885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Центр музыкальной деятельности</a:t>
            </a:r>
          </a:p>
          <a:p>
            <a:pPr algn="ctr"/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«Весёлые нотки»</a:t>
            </a:r>
            <a:endParaRPr lang="ru-RU" sz="32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C:\Users\User\Desktop\Фото\IMG-20200821-WA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928802"/>
            <a:ext cx="3792721" cy="47776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66FF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214554"/>
            <a:ext cx="41434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Прозвенит сейчас звонок, все садятся на урок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Буратино здесь живет, песенку он нам поет.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Ему детишки подыграют и на скрипочке сыграют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На трубе, на саксофоне, на большом металлофоне.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Тут куклы тоже не скучают, ведь это - музыкальный уголок,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 нем дети громко так играют, трясется даже потолок.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63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5400600" cy="3474720"/>
          </a:xfrm>
        </p:spPr>
        <p:txBody>
          <a:bodyPr/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511" y="142853"/>
            <a:ext cx="7055819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Центр конструктивной деятельности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«Строим сами»</a:t>
            </a:r>
            <a:r>
              <a:rPr lang="ru-RU" sz="2400" dirty="0" smtClean="0"/>
              <a:t>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Вместе строим мы дома,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Города и терема.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Крепости еще большие и дороги боевые.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Машинки не дремлют,</a:t>
            </a:r>
          </a:p>
          <a:p>
            <a:r>
              <a:rPr lang="ru-RU" dirty="0" smtClean="0"/>
              <a:t>Конструкторы – в деле,</a:t>
            </a:r>
          </a:p>
          <a:p>
            <a:r>
              <a:rPr lang="ru-RU" dirty="0" smtClean="0"/>
              <a:t>Мальчишки из них</a:t>
            </a:r>
          </a:p>
          <a:p>
            <a:r>
              <a:rPr lang="ru-RU" dirty="0" smtClean="0"/>
              <a:t>Город сделать сумели.</a:t>
            </a:r>
          </a:p>
          <a:p>
            <a:r>
              <a:rPr lang="ru-RU" dirty="0" smtClean="0"/>
              <a:t>Здесь полный порядок</a:t>
            </a:r>
          </a:p>
          <a:p>
            <a:r>
              <a:rPr lang="ru-RU" dirty="0" smtClean="0"/>
              <a:t>И драк не бывает,</a:t>
            </a:r>
          </a:p>
          <a:p>
            <a:r>
              <a:rPr lang="ru-RU" dirty="0" smtClean="0"/>
              <a:t>Вот только машинок</a:t>
            </a:r>
          </a:p>
          <a:p>
            <a:r>
              <a:rPr lang="ru-RU" dirty="0" smtClean="0"/>
              <a:t> На всех не хватает!</a:t>
            </a:r>
          </a:p>
          <a:p>
            <a:endParaRPr lang="ru-RU" sz="2400" dirty="0" smtClean="0">
              <a:solidFill>
                <a:srgbClr val="0070C0"/>
              </a:solidFill>
            </a:endParaRPr>
          </a:p>
          <a:p>
            <a:pPr algn="ctr"/>
            <a:endParaRPr lang="ru-RU" sz="2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4338" name="Picture 2" descr="C:\Users\User\Desktop\Фото\IMG-20200819-WA0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214554"/>
            <a:ext cx="3221217" cy="450057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39" name="Picture 3" descr="C:\Users\User\Desktop\Фото\IMG-20200819-WA0014.jpg"/>
          <p:cNvPicPr>
            <a:picLocks noChangeAspect="1" noChangeArrowheads="1"/>
          </p:cNvPicPr>
          <p:nvPr/>
        </p:nvPicPr>
        <p:blipFill>
          <a:blip r:embed="rId4"/>
          <a:srcRect l="10156" b="1746"/>
          <a:stretch>
            <a:fillRect/>
          </a:stretch>
        </p:blipFill>
        <p:spPr bwMode="auto">
          <a:xfrm>
            <a:off x="285720" y="4000504"/>
            <a:ext cx="4857752" cy="266634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629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1055</TotalTime>
  <Words>630</Words>
  <Application>Microsoft Office PowerPoint</Application>
  <PresentationFormat>Экран (4:3)</PresentationFormat>
  <Paragraphs>163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Добро пожаловать  в группу «Ромашка» МБДОУ ДС № 7 г. Кузнецка</vt:lpstr>
      <vt:lpstr>Группа № 6 «Ромашка»              Наш девиз: Мы детишки хоть куда, Для игры и для труда, Все вопросы зададим, Мы ответы знать хотим. Почему же, от чего же, Все и вся нас всех тревожит Что же, где, когда, зачем, Все нам интересно всем.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</vt:lpstr>
      <vt:lpstr>Спасибо! Были рады  встречи  с Вами!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107</cp:revision>
  <dcterms:created xsi:type="dcterms:W3CDTF">2014-02-18T16:31:38Z</dcterms:created>
  <dcterms:modified xsi:type="dcterms:W3CDTF">2020-08-25T12:54:07Z</dcterms:modified>
</cp:coreProperties>
</file>